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95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11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0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8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7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0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70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6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2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2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0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8FF12-DA36-4563-AAC7-EE3403499EC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20716-9805-435D-8657-C3D128A94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Adding </a:t>
            </a:r>
            <a:r>
              <a:rPr lang="en-US" dirty="0" err="1" smtClean="0"/>
              <a:t>ini</a:t>
            </a:r>
            <a:r>
              <a:rPr lang="en-US" dirty="0" smtClean="0"/>
              <a:t> files to HSDC Pro</a:t>
            </a:r>
            <a:br>
              <a:rPr lang="en-US" dirty="0" smtClean="0"/>
            </a:br>
            <a:r>
              <a:rPr lang="en-US" dirty="0" smtClean="0"/>
              <a:t>TSW1400EVM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7/8/2019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682466"/>
              </p:ext>
            </p:extLst>
          </p:nvPr>
        </p:nvGraphicFramePr>
        <p:xfrm>
          <a:off x="5562600" y="5181600"/>
          <a:ext cx="1416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Packager Shell Object" showAsIcon="1" r:id="rId3" imgW="1416600" imgH="527400" progId="Package">
                  <p:embed/>
                </p:oleObj>
              </mc:Choice>
              <mc:Fallback>
                <p:oleObj name="Packager Shell Object" showAsIcon="1" r:id="rId3" imgW="1416600" imgH="527400" progId="Packag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181600"/>
                        <a:ext cx="1416050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641256"/>
              </p:ext>
            </p:extLst>
          </p:nvPr>
        </p:nvGraphicFramePr>
        <p:xfrm>
          <a:off x="4114800" y="5181600"/>
          <a:ext cx="1201738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Packager Shell Object" showAsIcon="1" r:id="rId5" imgW="1201680" imgH="527400" progId="Package">
                  <p:embed/>
                </p:oleObj>
              </mc:Choice>
              <mc:Fallback>
                <p:oleObj name="Packager Shell Object" showAsIcon="1" r:id="rId5" imgW="1201680" imgH="527400" progId="Pack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5181600"/>
                        <a:ext cx="1201738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653847"/>
              </p:ext>
            </p:extLst>
          </p:nvPr>
        </p:nvGraphicFramePr>
        <p:xfrm>
          <a:off x="2133600" y="5105400"/>
          <a:ext cx="16002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Packager Shell Object" showAsIcon="1" r:id="rId7" imgW="1201680" imgH="527400" progId="Package">
                  <p:embed/>
                </p:oleObj>
              </mc:Choice>
              <mc:Fallback>
                <p:oleObj name="Packager Shell Object" showAsIcon="1" r:id="rId7" imgW="1201680" imgH="527400" progId="Pack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105400"/>
                        <a:ext cx="16002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7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Placing </a:t>
            </a:r>
            <a:r>
              <a:rPr lang="en-US" dirty="0" err="1" smtClean="0"/>
              <a:t>ini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Locate HSDC Pro folder. The default installation is “C:\Program Files (x86)\Texas Instruments\High Speed Data Converter Pro”</a:t>
            </a:r>
          </a:p>
          <a:p>
            <a:r>
              <a:rPr lang="en-US" dirty="0" smtClean="0"/>
              <a:t>For the TSW1400EVM, navigate to the folder “C:\Program Files (x86)\Texas Instruments\High Speed Data Converter Pro\1400 Details\ADC files”, and paste the </a:t>
            </a:r>
            <a:r>
              <a:rPr lang="en-US" dirty="0" err="1" smtClean="0"/>
              <a:t>ini</a:t>
            </a:r>
            <a:r>
              <a:rPr lang="en-US" dirty="0" smtClean="0"/>
              <a:t> files here.</a:t>
            </a:r>
          </a:p>
          <a:p>
            <a:r>
              <a:rPr lang="en-US" dirty="0" smtClean="0"/>
              <a:t>This method for adding </a:t>
            </a:r>
            <a:r>
              <a:rPr lang="en-US" dirty="0" err="1" smtClean="0"/>
              <a:t>ini</a:t>
            </a:r>
            <a:r>
              <a:rPr lang="en-US" dirty="0" smtClean="0"/>
              <a:t> files can be used on other data capture cards as well (TSW14J56EVM).</a:t>
            </a:r>
          </a:p>
        </p:txBody>
      </p:sp>
    </p:spTree>
    <p:extLst>
      <p:ext uri="{BB962C8B-B14F-4D97-AF65-F5344CB8AC3E}">
        <p14:creationId xmlns:p14="http://schemas.microsoft.com/office/powerpoint/2010/main" val="16956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Placing </a:t>
            </a:r>
            <a:r>
              <a:rPr lang="en-US" dirty="0" err="1" smtClean="0"/>
              <a:t>ini</a:t>
            </a:r>
            <a:r>
              <a:rPr lang="en-US" dirty="0" smtClean="0"/>
              <a:t> files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73" y="1600200"/>
            <a:ext cx="656665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82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HSDC Pro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Start/Restart HSDC Pro, and the newly added </a:t>
            </a:r>
            <a:r>
              <a:rPr lang="en-US" dirty="0" err="1" smtClean="0"/>
              <a:t>ini</a:t>
            </a:r>
            <a:r>
              <a:rPr lang="en-US" dirty="0" smtClean="0"/>
              <a:t> files will be available for the TSW1400EVM.</a:t>
            </a:r>
          </a:p>
        </p:txBody>
      </p:sp>
    </p:spTree>
    <p:extLst>
      <p:ext uri="{BB962C8B-B14F-4D97-AF65-F5344CB8AC3E}">
        <p14:creationId xmlns:p14="http://schemas.microsoft.com/office/powerpoint/2010/main" val="264913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107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Package</vt:lpstr>
      <vt:lpstr>Adding ini files to HSDC Pro TSW1400EVM</vt:lpstr>
      <vt:lpstr>Placing ini files</vt:lpstr>
      <vt:lpstr>Placing ini files</vt:lpstr>
      <vt:lpstr>HSDC Pro</vt:lpstr>
    </vt:vector>
  </TitlesOfParts>
  <Company>Texas Instruments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ini files to HSDC Pro TSW1400EVM</dc:title>
  <dc:creator>Windows User</dc:creator>
  <cp:lastModifiedBy>Windows User</cp:lastModifiedBy>
  <cp:revision>2</cp:revision>
  <dcterms:created xsi:type="dcterms:W3CDTF">2019-07-08T12:56:32Z</dcterms:created>
  <dcterms:modified xsi:type="dcterms:W3CDTF">2019-07-08T13:06:23Z</dcterms:modified>
</cp:coreProperties>
</file>